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88"/>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3206405822"/>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a:solidFill>
                            <a:srgbClr val="C00000"/>
                          </a:solidFill>
                        </a:rPr>
                        <a:t>wheelsize   </a:t>
                      </a:r>
                      <a:endParaRPr lang="en-US" sz="2200" b="1" dirty="0">
                        <a:solidFill>
                          <a:srgbClr val="C00000"/>
                        </a:solidFill>
                      </a:endParaRP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This function returns: an array of battery numerical value objects ​by car model according to the currently selected condition value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13613</TotalTime>
  <Words>1207</Words>
  <Application>Microsoft Macintosh PowerPoint</Application>
  <PresentationFormat>Widescreen</PresentationFormat>
  <Paragraphs>396</Paragraphs>
  <Slides>70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169</cp:revision>
  <dcterms:created xsi:type="dcterms:W3CDTF">2018-10-28T14:47:35Z</dcterms:created>
  <dcterms:modified xsi:type="dcterms:W3CDTF">2018-12-02T11:21:07Z</dcterms:modified>
</cp:coreProperties>
</file>